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4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704" r:id="rId1"/>
    <p:sldMasterId id="2147483726" r:id="rId2"/>
  </p:sldMasterIdLst>
  <p:notesMasterIdLst>
    <p:notesMasterId r:id="rId6"/>
  </p:notesMasterIdLst>
  <p:handoutMasterIdLst>
    <p:handoutMasterId r:id="rId7"/>
  </p:handoutMasterIdLst>
  <p:sldIdLst>
    <p:sldId id="956" r:id="rId3"/>
    <p:sldId id="957" r:id="rId4"/>
    <p:sldId id="955" r:id="rId5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5B5"/>
    <a:srgbClr val="595959"/>
    <a:srgbClr val="E9EDF4"/>
    <a:srgbClr val="D0D8E8"/>
    <a:srgbClr val="385D8A"/>
    <a:srgbClr val="EBF6F7"/>
    <a:srgbClr val="E0F1F2"/>
    <a:srgbClr val="FCFDFE"/>
    <a:srgbClr val="333399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9B12C7-8C3C-47D8-8ED7-763E2F7A4819}" v="55" dt="2025-11-12T08:38:07.4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0" d="100"/>
          <a:sy n="130" d="100"/>
        </p:scale>
        <p:origin x="768" y="114"/>
      </p:cViewPr>
      <p:guideLst>
        <p:guide orient="horz" pos="2183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1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customXml" Target="../customXml/item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Relationship Id="rId14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igitalgojp.sharepoint.com/sites/DA-ds-dm/DocLib-review-folder/03_&#12458;&#12540;&#12503;&#12531;&#12487;&#12540;&#12479;/2001_&#12510;&#12473;&#12479;&#36039;&#26009;/2403_&#12458;&#12540;&#12503;&#12531;&#12487;&#12540;&#12479;&#21462;&#32068;&#33258;&#27835;&#20307;/&#12304;&#20316;&#26989;&#29992;&#12305;_&#12458;&#12540;&#12503;&#12531;&#12487;&#12540;&#12479;&#21462;&#32068;&#28168;&#33258;&#27835;&#20307;&#19968;&#35239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3558212307108004"/>
          <c:y val="0.79465485566978999"/>
          <c:w val="0.52883550366149834"/>
          <c:h val="8.913731282075171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50375" cy="498966"/>
          </a:xfrm>
          <a:prstGeom prst="rect">
            <a:avLst/>
          </a:prstGeom>
        </p:spPr>
        <p:txBody>
          <a:bodyPr vert="horz" lIns="92199" tIns="46100" rIns="92199" bIns="4610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199" tIns="46100" rIns="92199" bIns="46100" rtlCol="0"/>
          <a:lstStyle>
            <a:lvl1pPr algn="r">
              <a:defRPr sz="1200"/>
            </a:lvl1pPr>
          </a:lstStyle>
          <a:p>
            <a:fld id="{7508B081-64E0-2C4B-A43A-6B84995316D1}" type="datetimeFigureOut">
              <a:rPr kumimoji="1" lang="en-US" altLang="ja-JP" smtClean="0"/>
              <a:t>11/14/2025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4" y="9440373"/>
            <a:ext cx="2950375" cy="498966"/>
          </a:xfrm>
          <a:prstGeom prst="rect">
            <a:avLst/>
          </a:prstGeom>
        </p:spPr>
        <p:txBody>
          <a:bodyPr vert="horz" lIns="92199" tIns="46100" rIns="92199" bIns="4610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221" y="9440373"/>
            <a:ext cx="2950374" cy="498966"/>
          </a:xfrm>
          <a:prstGeom prst="rect">
            <a:avLst/>
          </a:prstGeom>
        </p:spPr>
        <p:txBody>
          <a:bodyPr vert="horz" lIns="92199" tIns="46100" rIns="92199" bIns="46100" rtlCol="0" anchor="b"/>
          <a:lstStyle>
            <a:lvl1pPr algn="r">
              <a:defRPr sz="1200"/>
            </a:lvl1pPr>
          </a:lstStyle>
          <a:p>
            <a:fld id="{EAD82765-E4AB-9644-8415-37D65D284EFC}" type="slidenum">
              <a:rPr kumimoji="1"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49245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8" y="8"/>
            <a:ext cx="2949575" cy="498474"/>
          </a:xfrm>
          <a:prstGeom prst="rect">
            <a:avLst/>
          </a:prstGeom>
        </p:spPr>
        <p:txBody>
          <a:bodyPr vert="horz" lIns="91301" tIns="45646" rIns="91301" bIns="45646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53" y="8"/>
            <a:ext cx="2949575" cy="498474"/>
          </a:xfrm>
          <a:prstGeom prst="rect">
            <a:avLst/>
          </a:prstGeom>
        </p:spPr>
        <p:txBody>
          <a:bodyPr vert="horz" lIns="91301" tIns="45646" rIns="91301" bIns="45646" rtlCol="0"/>
          <a:lstStyle>
            <a:lvl1pPr algn="r">
              <a:defRPr sz="1100"/>
            </a:lvl1pPr>
          </a:lstStyle>
          <a:p>
            <a:fld id="{35186EFD-4059-47F9-86CE-75E49A44FFA0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3013"/>
            <a:ext cx="48482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01" tIns="45646" rIns="91301" bIns="4564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45"/>
            <a:ext cx="5445125" cy="3913188"/>
          </a:xfrm>
          <a:prstGeom prst="rect">
            <a:avLst/>
          </a:prstGeom>
        </p:spPr>
        <p:txBody>
          <a:bodyPr vert="horz" lIns="91301" tIns="45646" rIns="91301" bIns="4564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8" y="9440874"/>
            <a:ext cx="2949575" cy="498474"/>
          </a:xfrm>
          <a:prstGeom prst="rect">
            <a:avLst/>
          </a:prstGeom>
        </p:spPr>
        <p:txBody>
          <a:bodyPr vert="horz" lIns="91301" tIns="45646" rIns="91301" bIns="45646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53" y="9440874"/>
            <a:ext cx="2949575" cy="498474"/>
          </a:xfrm>
          <a:prstGeom prst="rect">
            <a:avLst/>
          </a:prstGeom>
        </p:spPr>
        <p:txBody>
          <a:bodyPr vert="horz" lIns="91301" tIns="45646" rIns="91301" bIns="45646" rtlCol="0" anchor="b"/>
          <a:lstStyle>
            <a:lvl1pPr algn="r">
              <a:defRPr sz="1100"/>
            </a:lvl1pPr>
          </a:lstStyle>
          <a:p>
            <a:fld id="{F4CC343B-79EE-4C7F-A5B5-444445458A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522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82663" y="1243013"/>
            <a:ext cx="4841875" cy="33528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C343B-79EE-4C7F-A5B5-444445458AEB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981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C343B-79EE-4C7F-A5B5-444445458AE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3867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09F5A4-BF3C-4C7D-A329-36CE5C58CD93}" type="slidenum">
              <a:rPr kumimoji="1" lang="ja-JP" altLang="en-US" sz="11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59233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344496" y="1312864"/>
            <a:ext cx="9217025" cy="2836863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45709" rIns="0" bIns="45709" anchor="ctr"/>
          <a:lstStyle/>
          <a:p>
            <a:pPr defTabSz="914418" eaLnBrk="0" hangingPunct="0"/>
            <a:endParaRPr lang="ja-JP" altLang="ja-JP" sz="3200" b="1">
              <a:solidFill>
                <a:srgbClr val="00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5" name="AutoShape 8"/>
          <p:cNvSpPr>
            <a:spLocks noChangeArrowheads="1"/>
          </p:cNvSpPr>
          <p:nvPr/>
        </p:nvSpPr>
        <p:spPr bwMode="auto">
          <a:xfrm>
            <a:off x="776289" y="1841505"/>
            <a:ext cx="8280400" cy="1781175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>
            <a:noFill/>
          </a:ln>
        </p:spPr>
        <p:txBody>
          <a:bodyPr lIns="0" tIns="45709" rIns="0" bIns="45709" anchor="ctr"/>
          <a:lstStyle/>
          <a:p>
            <a:pPr defTabSz="914418" eaLnBrk="0" hangingPunct="0">
              <a:defRPr/>
            </a:pPr>
            <a:endParaRPr lang="ja-JP" altLang="ja-JP" sz="260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GS創英角ｺﾞｼｯｸUB" pitchFamily="50" charset="-128"/>
              <a:ea typeface="HGS創英角ｺﾞｼｯｸUB" pitchFamily="50" charset="-128"/>
            </a:endParaRPr>
          </a:p>
        </p:txBody>
      </p:sp>
      <p:pic>
        <p:nvPicPr>
          <p:cNvPr id="6" name="Picture 7" descr="kante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3052" y="4221179"/>
            <a:ext cx="3357563" cy="2249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1988846"/>
            <a:ext cx="84201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547964" y="4469607"/>
            <a:ext cx="5013559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6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9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9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9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175" y="6578616"/>
            <a:ext cx="2311400" cy="271463"/>
          </a:xfrm>
        </p:spPr>
        <p:txBody>
          <a:bodyPr/>
          <a:lstStyle>
            <a:lvl1pPr>
              <a:defRPr b="1"/>
            </a:lvl1pPr>
          </a:lstStyle>
          <a:p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384550" y="6578616"/>
            <a:ext cx="3136900" cy="271463"/>
          </a:xfrm>
        </p:spPr>
        <p:txBody>
          <a:bodyPr/>
          <a:lstStyle>
            <a:lvl1pPr>
              <a:defRPr b="1"/>
            </a:lvl1pPr>
          </a:lstStyle>
          <a:p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591425" y="6578616"/>
            <a:ext cx="2311400" cy="271463"/>
          </a:xfrm>
        </p:spPr>
        <p:txBody>
          <a:bodyPr/>
          <a:lstStyle>
            <a:lvl1pPr>
              <a:defRPr b="1"/>
            </a:lvl1pPr>
          </a:lstStyle>
          <a:p>
            <a:fld id="{E47BF5BC-CA7B-450B-8FD8-29D241A301A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43405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 userDrawn="1"/>
        </p:nvSpPr>
        <p:spPr bwMode="auto">
          <a:xfrm>
            <a:off x="344489" y="706140"/>
            <a:ext cx="9217025" cy="2836862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42198" rIns="0" bIns="42198" anchor="ctr"/>
          <a:lstStyle/>
          <a:p>
            <a:pPr algn="ctr" defTabSz="844083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ja-JP" sz="2954" b="1">
              <a:solidFill>
                <a:srgbClr val="00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5" name="AutoShape 8"/>
          <p:cNvSpPr>
            <a:spLocks noChangeArrowheads="1"/>
          </p:cNvSpPr>
          <p:nvPr userDrawn="1"/>
        </p:nvSpPr>
        <p:spPr bwMode="auto">
          <a:xfrm>
            <a:off x="776288" y="1234779"/>
            <a:ext cx="8280400" cy="1781175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>
            <a:noFill/>
          </a:ln>
        </p:spPr>
        <p:txBody>
          <a:bodyPr lIns="0" tIns="42198" rIns="0" bIns="42198" anchor="ctr"/>
          <a:lstStyle/>
          <a:p>
            <a:pPr algn="ctr" defTabSz="844083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ja-JP" altLang="ja-JP" sz="240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GS創英角ｺﾞｼｯｸUB" pitchFamily="50" charset="-128"/>
              <a:ea typeface="HGS創英角ｺﾞｼｯｸUB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1382119"/>
            <a:ext cx="84201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547955" y="4469606"/>
            <a:ext cx="5013559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21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3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6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875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094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313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531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750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175" y="6578602"/>
            <a:ext cx="2311400" cy="271463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pPr defTabSz="844083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1292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384550" y="6578602"/>
            <a:ext cx="3136900" cy="271463"/>
          </a:xfrm>
        </p:spPr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591425" y="6578602"/>
            <a:ext cx="231140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>
              <a:defRPr lang="en-US" altLang="ja-JP" smtClean="0"/>
            </a:lvl1pPr>
          </a:lstStyle>
          <a:p>
            <a:pPr algn="r" latinLnBrk="1"/>
            <a:fld id="{2D445476-B57F-464F-8319-C26E69740EC0}" type="slidenum">
              <a:rPr/>
              <a:pPr algn="r" latinLnBrk="1"/>
              <a:t>‹#›</a:t>
            </a:fld>
            <a:endParaRPr lang="ja-JP" altLang="en-US"/>
          </a:p>
        </p:txBody>
      </p:sp>
      <p:pic>
        <p:nvPicPr>
          <p:cNvPr id="10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" y="3606463"/>
            <a:ext cx="2314262" cy="2725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576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正方形/長方形 5"/>
          <p:cNvGrpSpPr>
            <a:grpSpLocks/>
          </p:cNvGrpSpPr>
          <p:nvPr userDrawn="1"/>
        </p:nvGrpSpPr>
        <p:grpSpPr bwMode="auto">
          <a:xfrm>
            <a:off x="0" y="485775"/>
            <a:ext cx="9906000" cy="177800"/>
            <a:chOff x="-4" y="276"/>
            <a:chExt cx="5764" cy="112"/>
          </a:xfrm>
        </p:grpSpPr>
        <p:pic>
          <p:nvPicPr>
            <p:cNvPr id="5" name="正方形/長方形 5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6" name="Text Box 22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1pPr>
              <a:lvl2pPr marL="742950" indent="-28575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2pPr>
              <a:lvl3pPr marL="11430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3pPr>
              <a:lvl4pPr marL="16002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4pPr>
              <a:lvl5pPr marL="20574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9pPr>
            </a:lstStyle>
            <a:p>
              <a:pPr algn="ctr" defTabSz="844083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 sz="1939" b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HGP創英角ｺﾞｼｯｸUB" pitchFamily="50" charset="-128"/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-9255"/>
            <a:ext cx="8915400" cy="565674"/>
          </a:xfrm>
        </p:spPr>
        <p:txBody>
          <a:bodyPr/>
          <a:lstStyle>
            <a:lvl1pPr>
              <a:defRPr sz="2954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638692"/>
            <a:ext cx="8915400" cy="4525963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175" y="6616702"/>
            <a:ext cx="2311400" cy="233363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pPr defTabSz="844083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1292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591425" y="6578602"/>
            <a:ext cx="231140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>
              <a:defRPr lang="en-US" altLang="ja-JP" smtClean="0"/>
            </a:lvl1pPr>
          </a:lstStyle>
          <a:p>
            <a:pPr algn="r" latinLnBrk="1"/>
            <a:fld id="{2D445476-B57F-464F-8319-C26E69740EC0}" type="slidenum">
              <a:rPr/>
              <a:pPr algn="r" latinLnBrk="1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693494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正方形/長方形 5"/>
          <p:cNvGrpSpPr>
            <a:grpSpLocks/>
          </p:cNvGrpSpPr>
          <p:nvPr userDrawn="1"/>
        </p:nvGrpSpPr>
        <p:grpSpPr bwMode="auto">
          <a:xfrm>
            <a:off x="0" y="5094288"/>
            <a:ext cx="9906000" cy="177800"/>
            <a:chOff x="-4" y="276"/>
            <a:chExt cx="5764" cy="112"/>
          </a:xfrm>
        </p:grpSpPr>
        <p:pic>
          <p:nvPicPr>
            <p:cNvPr id="5" name="正方形/長方形 5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6" name="Text Box 22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1pPr>
              <a:lvl2pPr marL="742950" indent="-28575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2pPr>
              <a:lvl3pPr marL="11430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3pPr>
              <a:lvl4pPr marL="16002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4pPr>
              <a:lvl5pPr marL="20574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9pPr>
            </a:lstStyle>
            <a:p>
              <a:pPr algn="ctr" defTabSz="844083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 sz="1939" b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HGP創英角ｺﾞｼｯｸUB" pitchFamily="50" charset="-128"/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14"/>
            <a:ext cx="8420100" cy="687273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307595" y="5271985"/>
            <a:ext cx="7895011" cy="707870"/>
          </a:xfrm>
        </p:spPr>
        <p:txBody>
          <a:bodyPr/>
          <a:lstStyle>
            <a:lvl1pPr marL="0" indent="0">
              <a:buNone/>
              <a:defRPr sz="1846">
                <a:solidFill>
                  <a:schemeClr val="tx1">
                    <a:tint val="75000"/>
                  </a:schemeClr>
                </a:solidFill>
              </a:defRPr>
            </a:lvl1pPr>
            <a:lvl2pPr marL="421884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2pPr>
            <a:lvl3pPr marL="843772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3pPr>
            <a:lvl4pPr marL="1265656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4pPr>
            <a:lvl5pPr marL="1687542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5pPr>
            <a:lvl6pPr marL="2109428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6pPr>
            <a:lvl7pPr marL="2531312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7pPr>
            <a:lvl8pPr marL="2953198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8pPr>
            <a:lvl9pPr marL="3375083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175" y="6616702"/>
            <a:ext cx="2311400" cy="233363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pPr defTabSz="844083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1292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591425" y="6578602"/>
            <a:ext cx="231140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>
              <a:defRPr lang="en-US" altLang="ja-JP" smtClean="0"/>
            </a:lvl1pPr>
          </a:lstStyle>
          <a:p>
            <a:pPr algn="r" latinLnBrk="1"/>
            <a:fld id="{2D445476-B57F-464F-8319-C26E69740EC0}" type="slidenum">
              <a:rPr/>
              <a:pPr algn="r" latinLnBrk="1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006510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正方形/長方形 5"/>
          <p:cNvGrpSpPr>
            <a:grpSpLocks/>
          </p:cNvGrpSpPr>
          <p:nvPr userDrawn="1"/>
        </p:nvGrpSpPr>
        <p:grpSpPr bwMode="auto">
          <a:xfrm>
            <a:off x="0" y="485775"/>
            <a:ext cx="9906000" cy="177800"/>
            <a:chOff x="-4" y="276"/>
            <a:chExt cx="5764" cy="112"/>
          </a:xfrm>
        </p:grpSpPr>
        <p:pic>
          <p:nvPicPr>
            <p:cNvPr id="6" name="正方形/長方形 5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7" name="Text Box 22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1pPr>
              <a:lvl2pPr marL="742950" indent="-28575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2pPr>
              <a:lvl3pPr marL="11430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3pPr>
              <a:lvl4pPr marL="16002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4pPr>
              <a:lvl5pPr marL="20574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9pPr>
            </a:lstStyle>
            <a:p>
              <a:pPr algn="ctr" defTabSz="844083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 sz="1939" b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HGP創英角ｺﾞｼｯｸUB" pitchFamily="50" charset="-128"/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8621"/>
            <a:ext cx="8915400" cy="521605"/>
          </a:xfrm>
        </p:spPr>
        <p:txBody>
          <a:bodyPr/>
          <a:lstStyle>
            <a:lvl1pPr>
              <a:defRPr sz="2954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7487" y="613229"/>
            <a:ext cx="4642975" cy="4525963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1" y="613229"/>
            <a:ext cx="4642975" cy="4525963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8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175" y="6616702"/>
            <a:ext cx="2311400" cy="233363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pPr defTabSz="844083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1292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9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1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591425" y="6578602"/>
            <a:ext cx="231140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>
              <a:defRPr lang="en-US" altLang="ja-JP" smtClean="0"/>
            </a:lvl1pPr>
          </a:lstStyle>
          <a:p>
            <a:pPr algn="r" latinLnBrk="1"/>
            <a:fld id="{2D445476-B57F-464F-8319-C26E69740EC0}" type="slidenum">
              <a:rPr/>
              <a:pPr algn="r" latinLnBrk="1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502126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正方形/長方形 5"/>
          <p:cNvGrpSpPr>
            <a:grpSpLocks/>
          </p:cNvGrpSpPr>
          <p:nvPr userDrawn="1"/>
        </p:nvGrpSpPr>
        <p:grpSpPr bwMode="auto">
          <a:xfrm>
            <a:off x="0" y="485775"/>
            <a:ext cx="9906000" cy="177800"/>
            <a:chOff x="-4" y="276"/>
            <a:chExt cx="5764" cy="112"/>
          </a:xfrm>
        </p:grpSpPr>
        <p:pic>
          <p:nvPicPr>
            <p:cNvPr id="4" name="正方形/長方形 5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5" name="Text Box 22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1pPr>
              <a:lvl2pPr marL="742950" indent="-28575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2pPr>
              <a:lvl3pPr marL="11430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3pPr>
              <a:lvl4pPr marL="16002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4pPr>
              <a:lvl5pPr marL="20574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9pPr>
            </a:lstStyle>
            <a:p>
              <a:pPr algn="ctr" defTabSz="844083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 sz="1939" b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HGP創英角ｺﾞｼｯｸUB" pitchFamily="50" charset="-128"/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8622"/>
            <a:ext cx="8915400" cy="521605"/>
          </a:xfrm>
        </p:spPr>
        <p:txBody>
          <a:bodyPr/>
          <a:lstStyle>
            <a:lvl1pPr>
              <a:defRPr sz="2954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6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175" y="6616702"/>
            <a:ext cx="2311400" cy="233363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pPr defTabSz="844083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1292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7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591425" y="6578602"/>
            <a:ext cx="231140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>
              <a:defRPr lang="en-US" altLang="ja-JP" smtClean="0"/>
            </a:lvl1pPr>
          </a:lstStyle>
          <a:p>
            <a:pPr algn="r" latinLnBrk="1"/>
            <a:fld id="{2D445476-B57F-464F-8319-C26E69740EC0}" type="slidenum">
              <a:rPr/>
              <a:pPr algn="r" latinLnBrk="1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420721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175" y="6616702"/>
            <a:ext cx="2311400" cy="233363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pPr defTabSz="844083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1292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591425" y="6578602"/>
            <a:ext cx="231140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>
              <a:defRPr lang="en-US" altLang="ja-JP" smtClean="0"/>
            </a:lvl1pPr>
          </a:lstStyle>
          <a:p>
            <a:pPr algn="r" latinLnBrk="1"/>
            <a:fld id="{2D445476-B57F-464F-8319-C26E69740EC0}" type="slidenum">
              <a:rPr/>
              <a:pPr algn="r" latinLnBrk="1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847599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正方形/長方形 5"/>
          <p:cNvGrpSpPr>
            <a:grpSpLocks/>
          </p:cNvGrpSpPr>
          <p:nvPr userDrawn="1"/>
        </p:nvGrpSpPr>
        <p:grpSpPr bwMode="auto">
          <a:xfrm>
            <a:off x="0" y="485775"/>
            <a:ext cx="9906000" cy="177800"/>
            <a:chOff x="-4" y="276"/>
            <a:chExt cx="5764" cy="112"/>
          </a:xfrm>
        </p:grpSpPr>
        <p:pic>
          <p:nvPicPr>
            <p:cNvPr id="3" name="正方形/長方形 5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4" name="Text Box 22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1pPr>
              <a:lvl2pPr marL="742950" indent="-28575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2pPr>
              <a:lvl3pPr marL="11430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3pPr>
              <a:lvl4pPr marL="16002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4pPr>
              <a:lvl5pPr marL="20574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9pPr>
            </a:lstStyle>
            <a:p>
              <a:pPr algn="ctr" defTabSz="844083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 sz="1939" b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HGP創英角ｺﾞｼｯｸUB" pitchFamily="50" charset="-128"/>
              </a:endParaRPr>
            </a:p>
          </p:txBody>
        </p:sp>
      </p:grpSp>
      <p:sp>
        <p:nvSpPr>
          <p:cNvPr id="5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3175" y="6616702"/>
            <a:ext cx="2311400" cy="2333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844083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1292" b="1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591425" y="6578602"/>
            <a:ext cx="231140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>
              <a:defRPr lang="en-US" altLang="ja-JP" smtClean="0"/>
            </a:lvl1pPr>
          </a:lstStyle>
          <a:p>
            <a:pPr algn="r" latinLnBrk="1"/>
            <a:fld id="{2D445476-B57F-464F-8319-C26E69740EC0}" type="slidenum">
              <a:rPr/>
              <a:pPr algn="r" latinLnBrk="1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8022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正方形/長方形 5"/>
          <p:cNvGrpSpPr>
            <a:grpSpLocks/>
          </p:cNvGrpSpPr>
          <p:nvPr/>
        </p:nvGrpSpPr>
        <p:grpSpPr bwMode="auto">
          <a:xfrm>
            <a:off x="0" y="485775"/>
            <a:ext cx="9906000" cy="177800"/>
            <a:chOff x="-4" y="276"/>
            <a:chExt cx="5764" cy="112"/>
          </a:xfrm>
        </p:grpSpPr>
        <p:pic>
          <p:nvPicPr>
            <p:cNvPr id="5" name="正方形/長方形 5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6" name="Text Box 22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1pPr>
              <a:lvl2pPr marL="742950" indent="-28575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2pPr>
              <a:lvl3pPr marL="11430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3pPr>
              <a:lvl4pPr marL="16002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4pPr>
              <a:lvl5pPr marL="20574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9pPr>
            </a:lstStyle>
            <a:p>
              <a:pPr algn="ctr" defTabSz="914418">
                <a:defRPr/>
              </a:pPr>
              <a:endParaRPr lang="ja-JP" altLang="en-US" sz="2100" b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HGP創英角ｺﾞｼｯｸUB" pitchFamily="50" charset="-128"/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-9254"/>
            <a:ext cx="8915400" cy="565675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638691"/>
            <a:ext cx="8915400" cy="4525963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fld id="{E47BF5BC-CA7B-450B-8FD8-29D241A301A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23784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正方形/長方形 5"/>
          <p:cNvGrpSpPr>
            <a:grpSpLocks/>
          </p:cNvGrpSpPr>
          <p:nvPr/>
        </p:nvGrpSpPr>
        <p:grpSpPr bwMode="auto">
          <a:xfrm>
            <a:off x="0" y="5094288"/>
            <a:ext cx="9906000" cy="177800"/>
            <a:chOff x="-4" y="276"/>
            <a:chExt cx="5764" cy="112"/>
          </a:xfrm>
        </p:grpSpPr>
        <p:pic>
          <p:nvPicPr>
            <p:cNvPr id="5" name="正方形/長方形 5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6" name="Text Box 22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1pPr>
              <a:lvl2pPr marL="742950" indent="-28575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2pPr>
              <a:lvl3pPr marL="11430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3pPr>
              <a:lvl4pPr marL="16002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4pPr>
              <a:lvl5pPr marL="20574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9pPr>
            </a:lstStyle>
            <a:p>
              <a:pPr algn="ctr" defTabSz="914418">
                <a:defRPr/>
              </a:pPr>
              <a:endParaRPr lang="ja-JP" altLang="en-US" sz="2100" b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HGP創英角ｺﾞｼｯｸUB" pitchFamily="50" charset="-128"/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26"/>
            <a:ext cx="8420100" cy="68727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307595" y="5271988"/>
            <a:ext cx="7895011" cy="707871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8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39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9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9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94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9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91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90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fld id="{E47BF5BC-CA7B-450B-8FD8-29D241A301A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42344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正方形/長方形 5"/>
          <p:cNvGrpSpPr>
            <a:grpSpLocks/>
          </p:cNvGrpSpPr>
          <p:nvPr/>
        </p:nvGrpSpPr>
        <p:grpSpPr bwMode="auto">
          <a:xfrm>
            <a:off x="0" y="485775"/>
            <a:ext cx="9906000" cy="177800"/>
            <a:chOff x="-4" y="276"/>
            <a:chExt cx="5764" cy="112"/>
          </a:xfrm>
        </p:grpSpPr>
        <p:pic>
          <p:nvPicPr>
            <p:cNvPr id="6" name="正方形/長方形 5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7" name="Text Box 22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1pPr>
              <a:lvl2pPr marL="742950" indent="-28575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2pPr>
              <a:lvl3pPr marL="11430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3pPr>
              <a:lvl4pPr marL="16002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4pPr>
              <a:lvl5pPr marL="20574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9pPr>
            </a:lstStyle>
            <a:p>
              <a:pPr algn="ctr" defTabSz="914418">
                <a:defRPr/>
              </a:pPr>
              <a:endParaRPr lang="ja-JP" altLang="en-US" sz="2100" b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HGP創英角ｺﾞｼｯｸUB" pitchFamily="50" charset="-128"/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8620"/>
            <a:ext cx="8915400" cy="521605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7494" y="613234"/>
            <a:ext cx="4642975" cy="4525963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8" y="613234"/>
            <a:ext cx="4642975" cy="4525963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8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endParaRPr lang="ja-JP" altLang="en-US"/>
          </a:p>
        </p:txBody>
      </p:sp>
      <p:sp>
        <p:nvSpPr>
          <p:cNvPr id="9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endParaRPr lang="ja-JP" altLang="en-US"/>
          </a:p>
        </p:txBody>
      </p:sp>
      <p:sp>
        <p:nvSpPr>
          <p:cNvPr id="10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fld id="{E47BF5BC-CA7B-450B-8FD8-29D241A301A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72791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正方形/長方形 5"/>
          <p:cNvGrpSpPr>
            <a:grpSpLocks/>
          </p:cNvGrpSpPr>
          <p:nvPr/>
        </p:nvGrpSpPr>
        <p:grpSpPr bwMode="auto">
          <a:xfrm>
            <a:off x="0" y="485775"/>
            <a:ext cx="9906000" cy="177800"/>
            <a:chOff x="-4" y="276"/>
            <a:chExt cx="5764" cy="112"/>
          </a:xfrm>
        </p:grpSpPr>
        <p:pic>
          <p:nvPicPr>
            <p:cNvPr id="4" name="正方形/長方形 5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5" name="Text Box 22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1pPr>
              <a:lvl2pPr marL="742950" indent="-28575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2pPr>
              <a:lvl3pPr marL="11430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3pPr>
              <a:lvl4pPr marL="16002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4pPr>
              <a:lvl5pPr marL="20574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9pPr>
            </a:lstStyle>
            <a:p>
              <a:pPr algn="ctr" defTabSz="914418">
                <a:defRPr/>
              </a:pPr>
              <a:endParaRPr lang="ja-JP" altLang="en-US" sz="2100" b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HGP創英角ｺﾞｼｯｸUB" pitchFamily="50" charset="-128"/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8622"/>
            <a:ext cx="8915400" cy="521605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6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endParaRPr lang="ja-JP" altLang="en-US"/>
          </a:p>
        </p:txBody>
      </p:sp>
      <p:sp>
        <p:nvSpPr>
          <p:cNvPr id="7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endParaRPr lang="ja-JP" altLang="en-US"/>
          </a:p>
        </p:txBody>
      </p:sp>
      <p:sp>
        <p:nvSpPr>
          <p:cNvPr id="8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fld id="{E47BF5BC-CA7B-450B-8FD8-29D241A301A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69525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fld id="{E47BF5BC-CA7B-450B-8FD8-29D241A301A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62785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正方形/長方形 5"/>
          <p:cNvGrpSpPr>
            <a:grpSpLocks/>
          </p:cNvGrpSpPr>
          <p:nvPr/>
        </p:nvGrpSpPr>
        <p:grpSpPr bwMode="auto">
          <a:xfrm>
            <a:off x="0" y="485775"/>
            <a:ext cx="9906000" cy="177800"/>
            <a:chOff x="-4" y="276"/>
            <a:chExt cx="5764" cy="112"/>
          </a:xfrm>
        </p:grpSpPr>
        <p:pic>
          <p:nvPicPr>
            <p:cNvPr id="3" name="正方形/長方形 5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4" name="Text Box 22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1pPr>
              <a:lvl2pPr marL="742950" indent="-28575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2pPr>
              <a:lvl3pPr marL="11430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3pPr>
              <a:lvl4pPr marL="16002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4pPr>
              <a:lvl5pPr marL="20574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9pPr>
            </a:lstStyle>
            <a:p>
              <a:pPr algn="ctr" defTabSz="914418">
                <a:defRPr/>
              </a:pPr>
              <a:endParaRPr lang="ja-JP" altLang="en-US" sz="2100" b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HGP創英角ｺﾞｼｯｸUB" pitchFamily="50" charset="-128"/>
              </a:endParaRPr>
            </a:p>
          </p:txBody>
        </p:sp>
      </p:grpSp>
      <p:sp>
        <p:nvSpPr>
          <p:cNvPr id="5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/>
          </a:p>
        </p:txBody>
      </p:sp>
      <p:sp>
        <p:nvSpPr>
          <p:cNvPr id="6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/>
          </a:p>
        </p:txBody>
      </p:sp>
      <p:sp>
        <p:nvSpPr>
          <p:cNvPr id="7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7BF5BC-CA7B-450B-8FD8-29D241A301A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73168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正方形/長方形 5"/>
          <p:cNvGrpSpPr>
            <a:grpSpLocks/>
          </p:cNvGrpSpPr>
          <p:nvPr/>
        </p:nvGrpSpPr>
        <p:grpSpPr bwMode="auto">
          <a:xfrm>
            <a:off x="0" y="485775"/>
            <a:ext cx="9906000" cy="177800"/>
            <a:chOff x="-4" y="276"/>
            <a:chExt cx="5764" cy="112"/>
          </a:xfrm>
        </p:grpSpPr>
        <p:pic>
          <p:nvPicPr>
            <p:cNvPr id="3" name="正方形/長方形 5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" y="276"/>
              <a:ext cx="5764" cy="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4" name="Text Box 22"/>
            <p:cNvSpPr txBox="1">
              <a:spLocks noChangeArrowheads="1"/>
            </p:cNvSpPr>
            <p:nvPr/>
          </p:nvSpPr>
          <p:spPr bwMode="auto">
            <a:xfrm>
              <a:off x="40" y="304"/>
              <a:ext cx="5681" cy="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1pPr>
              <a:lvl2pPr marL="742950" indent="-28575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2pPr>
              <a:lvl3pPr marL="11430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3pPr>
              <a:lvl4pPr marL="16002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4pPr>
              <a:lvl5pPr marL="2057400" indent="-228600" algn="l"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ＭＳ Ｐゴシック" pitchFamily="50" charset="-128"/>
                  <a:ea typeface="ＭＳ Ｐゴシック" pitchFamily="50" charset="-128"/>
                </a:defRPr>
              </a:lvl9pPr>
            </a:lstStyle>
            <a:p>
              <a:pPr algn="ctr" defTabSz="914418">
                <a:defRPr/>
              </a:pPr>
              <a:endParaRPr lang="ja-JP" altLang="en-US" sz="2100" b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HGP創英角ｺﾞｼｯｸUB" pitchFamily="50" charset="-128"/>
              </a:endParaRPr>
            </a:p>
          </p:txBody>
        </p:sp>
      </p:grpSp>
      <p:sp>
        <p:nvSpPr>
          <p:cNvPr id="5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/>
          </a:p>
        </p:txBody>
      </p:sp>
      <p:sp>
        <p:nvSpPr>
          <p:cNvPr id="6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/>
          </a:p>
        </p:txBody>
      </p:sp>
      <p:sp>
        <p:nvSpPr>
          <p:cNvPr id="7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7BF5BC-CA7B-450B-8FD8-29D241A301A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03749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06376" y="137279"/>
            <a:ext cx="9063036" cy="623887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47BF5BC-CA7B-450B-8FD8-29D241A301A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80665579"/>
      </p:ext>
    </p:extLst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95300" y="274637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95" tIns="45699" rIns="91395" bIns="4569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95300" y="1600206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95" tIns="45699" rIns="91395" bIns="4569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175" y="6616714"/>
            <a:ext cx="2311400" cy="233363"/>
          </a:xfrm>
          <a:prstGeom prst="rect">
            <a:avLst/>
          </a:prstGeom>
        </p:spPr>
        <p:txBody>
          <a:bodyPr vert="horz" lIns="91395" tIns="45699" rIns="91395" bIns="45699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 defTabSz="914418"/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616714"/>
            <a:ext cx="3136900" cy="233363"/>
          </a:xfrm>
          <a:prstGeom prst="rect">
            <a:avLst/>
          </a:prstGeom>
        </p:spPr>
        <p:txBody>
          <a:bodyPr vert="horz" lIns="91395" tIns="45699" rIns="91395" bIns="45699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 defTabSz="914418"/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591425" y="6616714"/>
            <a:ext cx="2311400" cy="233363"/>
          </a:xfrm>
          <a:prstGeom prst="rect">
            <a:avLst/>
          </a:prstGeom>
        </p:spPr>
        <p:txBody>
          <a:bodyPr vert="horz" lIns="91395" tIns="45699" rIns="91395" bIns="45699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 defTabSz="914418"/>
            <a:fld id="{E47BF5BC-CA7B-450B-8FD8-29D241A301AC}" type="slidenum">
              <a:rPr lang="ja-JP" altLang="en-US" smtClean="0"/>
              <a:pPr defTabSz="914418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34007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6987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3976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0965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7954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1281" indent="-341281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n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294" indent="-284136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Ø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306" indent="-226992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463" indent="-226992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620" indent="-226992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435" indent="-228495" algn="l" defTabSz="91397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424" indent="-228495" algn="l" defTabSz="91397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411" indent="-228495" algn="l" defTabSz="91397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400" indent="-228495" algn="l" defTabSz="913976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397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87" algn="l" defTabSz="91397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976" algn="l" defTabSz="91397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965" algn="l" defTabSz="91397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954" algn="l" defTabSz="91397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941" algn="l" defTabSz="91397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929" algn="l" defTabSz="91397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919" algn="l" defTabSz="91397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906" algn="l" defTabSz="91397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06" tIns="45704" rIns="91406" bIns="4570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95300" y="1600202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06" tIns="45704" rIns="91406" bIns="4570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616702"/>
            <a:ext cx="3136900" cy="233363"/>
          </a:xfrm>
          <a:prstGeom prst="rect">
            <a:avLst/>
          </a:prstGeom>
        </p:spPr>
        <p:txBody>
          <a:bodyPr vert="horz" lIns="91406" tIns="45704" rIns="91406" bIns="45704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8" b="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 defTabSz="844083">
              <a:defRPr/>
            </a:pPr>
            <a:endParaRPr lang="ja-JP" altLang="en-US"/>
          </a:p>
        </p:txBody>
      </p:sp>
      <p:sp>
        <p:nvSpPr>
          <p:cNvPr id="8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591425" y="6578602"/>
            <a:ext cx="231140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>
              <a:defRPr lang="ja-JP" altLang="en-US" sz="1015" smtClean="0">
                <a:solidFill>
                  <a:prstClr val="black"/>
                </a:solidFill>
                <a:latin typeface="Arial" charset="0"/>
                <a:ea typeface="Gulim" pitchFamily="34" charset="-127"/>
              </a:defRPr>
            </a:lvl1pPr>
          </a:lstStyle>
          <a:p>
            <a:pPr algn="r" defTabSz="457200" latinLnBrk="1"/>
            <a:fld id="{2D445476-B57F-464F-8319-C26E69740EC0}" type="slidenum">
              <a:rPr kumimoji="0" lang="en-US" altLang="ja-JP" smtClean="0"/>
              <a:pPr algn="r" defTabSz="457200" latinLnBrk="1"/>
              <a:t>‹#›</a:t>
            </a:fld>
            <a:endParaRPr kumimoji="0" lang="en-US" altLang="ja-JP"/>
          </a:p>
        </p:txBody>
      </p:sp>
    </p:spTree>
    <p:extLst>
      <p:ext uri="{BB962C8B-B14F-4D97-AF65-F5344CB8AC3E}">
        <p14:creationId xmlns:p14="http://schemas.microsoft.com/office/powerpoint/2010/main" val="2524452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062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21884" algn="ctr" rtl="0" eaLnBrk="1" fontAlgn="base" hangingPunct="1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843772" algn="ctr" rtl="0" eaLnBrk="1" fontAlgn="base" hangingPunct="1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265656" algn="ctr" rtl="0" eaLnBrk="1" fontAlgn="base" hangingPunct="1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687542" algn="ctr" rtl="0" eaLnBrk="1" fontAlgn="base" hangingPunct="1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n"/>
        <a:defRPr kumimoji="1" sz="2954" kern="1200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Ø"/>
        <a:defRPr kumimoji="1" sz="2585" kern="1200">
          <a:solidFill>
            <a:schemeClr val="tx1"/>
          </a:solidFill>
          <a:latin typeface="+mn-lt"/>
          <a:ea typeface="+mn-ea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5pPr>
      <a:lvl6pPr marL="2320370" indent="-210943" algn="l" defTabSz="843772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6pPr>
      <a:lvl7pPr marL="2742255" indent="-210943" algn="l" defTabSz="843772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7pPr>
      <a:lvl8pPr marL="3164140" indent="-210943" algn="l" defTabSz="843772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8pPr>
      <a:lvl9pPr marL="3586026" indent="-210943" algn="l" defTabSz="843772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43772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884" algn="l" defTabSz="843772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772" algn="l" defTabSz="843772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656" algn="l" defTabSz="843772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542" algn="l" defTabSz="843772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428" algn="l" defTabSz="843772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312" algn="l" defTabSz="843772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198" algn="l" defTabSz="843772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083" algn="l" defTabSz="843772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7.pn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3.png"/><Relationship Id="rId4" Type="http://schemas.openxmlformats.org/officeDocument/2006/relationships/image" Target="../media/image8.png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10AC68E9-93AC-4EE7-A0E0-E98C161A901A}" type="slidenum">
              <a:rPr lang="ja-JP" altLang="en-US" smtClean="0"/>
              <a:pPr algn="r">
                <a:defRPr/>
              </a:pPr>
              <a:t>1</a:t>
            </a:fld>
            <a:endParaRPr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023218" y="0"/>
            <a:ext cx="7865508" cy="499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06" tIns="45704" rIns="91406" bIns="45704" numCol="1" anchor="ctr" anchorCtr="0" compatLnSpc="1">
            <a:prstTxWarp prst="textNoShape">
              <a:avLst/>
            </a:prstTxWarp>
          </a:bodyPr>
          <a:lstStyle>
            <a:lvl1pPr algn="ctr" fontAlgn="base">
              <a:spcBef>
                <a:spcPct val="0"/>
              </a:spcBef>
              <a:spcAft>
                <a:spcPct val="0"/>
              </a:spcAft>
              <a:defRPr kumimoji="1"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2pPr>
            <a:lvl3pPr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3pPr>
            <a:lvl4pPr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4pPr>
            <a:lvl5pPr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5pPr>
            <a:lvl6pPr marL="421884"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6pPr>
            <a:lvl7pPr marL="843772"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7pPr>
            <a:lvl8pPr marL="1265656"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8pPr>
            <a:lvl9pPr marL="1687542"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9pPr>
          </a:lstStyle>
          <a:p>
            <a:r>
              <a:rPr lang="ja-JP" altLang="en-US"/>
              <a:t>オープンデータに取り組む地方公共団体数の推移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8193928" y="6463186"/>
            <a:ext cx="110639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（デジタル庁調べ）</a:t>
            </a:r>
          </a:p>
        </p:txBody>
      </p:sp>
      <p:sp>
        <p:nvSpPr>
          <p:cNvPr id="14" name="テキスト ボックス 13"/>
          <p:cNvSpPr txBox="1"/>
          <p:nvPr/>
        </p:nvSpPr>
        <p:spPr bwMode="auto">
          <a:xfrm>
            <a:off x="225287" y="2188486"/>
            <a:ext cx="9501809" cy="34107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lIns="84375" tIns="42188" rIns="84375" bIns="42188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地方公共団体のオープンデータ</a:t>
            </a:r>
            <a:r>
              <a:rPr kumimoji="1" lang="ja-JP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取組済み（</a:t>
            </a:r>
            <a:r>
              <a:rPr kumimoji="1" lang="en-US" altLang="ja-JP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kumimoji="1" lang="ja-JP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）数の推移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225286" y="649489"/>
            <a:ext cx="9501809" cy="1461479"/>
          </a:xfrm>
          <a:prstGeom prst="rect">
            <a:avLst/>
          </a:prstGeom>
          <a:solidFill>
            <a:schemeClr val="bg1"/>
          </a:solidFill>
          <a:ln w="25400">
            <a:solidFill>
              <a:schemeClr val="tx2"/>
            </a:solidFill>
          </a:ln>
        </p:spPr>
        <p:txBody>
          <a:bodyPr wrap="square" rtlCol="0" anchor="ctr" anchorCtr="0">
            <a:no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官民データ活用推進基本法第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11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条において、「国及び地方公共団体は、自らが保有する官民データについて、個人・法人の権利利益、国の安全等が害されることのないようにしつつ、国民がインターネット等を通じて容易に</a:t>
            </a:r>
            <a:b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</a:b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利用できるよう、必要な措置を講ずるものとする」と記載。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285750" lvl="0" indent="-285750">
              <a:spcAft>
                <a:spcPts val="900"/>
              </a:spcAft>
              <a:buFont typeface="Wingdings" panose="05000000000000000000" pitchFamily="2" charset="2"/>
              <a:buChar char="Ø"/>
              <a:defRPr/>
            </a:pPr>
            <a:r>
              <a:rPr kumimoji="1" lang="ja-JP" altLang="en-US" sz="1600" b="0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</a:t>
            </a:r>
            <a:r>
              <a:rPr lang="en-US" altLang="ja-JP" sz="1600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7</a:t>
            </a:r>
            <a:r>
              <a:rPr kumimoji="1" lang="ja-JP" altLang="en-US" sz="1600" b="0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600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</a:t>
            </a:r>
            <a:r>
              <a:rPr kumimoji="1" lang="ja-JP" altLang="en-US" sz="1600" b="0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1600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31</a:t>
            </a:r>
            <a:r>
              <a:rPr kumimoji="1" lang="ja-JP" altLang="en-US" sz="1600" b="0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日現在の取組率は、</a:t>
            </a:r>
            <a:r>
              <a:rPr kumimoji="1" lang="ja-JP" altLang="en-US" sz="16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約</a:t>
            </a:r>
            <a:r>
              <a:rPr lang="en-US" altLang="ja-JP" sz="1600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88</a:t>
            </a:r>
            <a:r>
              <a:rPr kumimoji="1" lang="ja-JP" altLang="en-US" sz="16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％（</a:t>
            </a:r>
            <a:r>
              <a:rPr kumimoji="1" lang="en-US" altLang="ja-JP" sz="1600" b="0" i="0" u="sng" strike="noStrike" kern="1200" cap="none" spc="0" normalizeH="0" baseline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1,573</a:t>
            </a:r>
            <a:r>
              <a:rPr kumimoji="1" lang="en-US" altLang="ja-JP" sz="16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/1,788</a:t>
            </a:r>
            <a:r>
              <a:rPr kumimoji="1" lang="ja-JP" altLang="en-US" sz="16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自治体</a:t>
            </a:r>
            <a:r>
              <a:rPr lang="ja-JP" altLang="en-US" sz="1600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r>
              <a: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都道府県と市区町村の合計</a:t>
            </a:r>
            <a:r>
              <a:rPr kumimoji="1" lang="ja-JP" altLang="en-US" sz="1100" b="0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kumimoji="1" lang="ja-JP" altLang="en-US" sz="1600" b="0" i="0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C5D6844-D53A-C1AF-5E87-F3CCE15C37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4633" y="2638533"/>
            <a:ext cx="8304650" cy="4081852"/>
          </a:xfrm>
          <a:prstGeom prst="rect">
            <a:avLst/>
          </a:prstGeom>
        </p:spPr>
      </p:pic>
      <p:sp>
        <p:nvSpPr>
          <p:cNvPr id="11" name="正方形/長方形 10"/>
          <p:cNvSpPr/>
          <p:nvPr/>
        </p:nvSpPr>
        <p:spPr>
          <a:xfrm>
            <a:off x="180330" y="6457362"/>
            <a:ext cx="6608059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　自らのホームページにおいて「オープンデータとしての利用規約を適用し、データを公開」又は「オープンデータであることを表示し、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     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データの公開先を提示」を行っている都道府県及び市区町村で、デジタル庁へ報告のあった団体。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8794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latinLnBrk="1"/>
            <a:fld id="{2D445476-B57F-464F-8319-C26E69740EC0}" type="slidenum">
              <a:rPr lang="en-US" altLang="ja-JP" smtClean="0"/>
              <a:pPr algn="r" latinLnBrk="1"/>
              <a:t>2</a:t>
            </a:fld>
            <a:endParaRPr lang="ja-JP" altLang="en-US"/>
          </a:p>
        </p:txBody>
      </p:sp>
      <p:sp>
        <p:nvSpPr>
          <p:cNvPr id="17" name="テキスト ボックス 16"/>
          <p:cNvSpPr txBox="1"/>
          <p:nvPr/>
        </p:nvSpPr>
        <p:spPr bwMode="auto">
          <a:xfrm>
            <a:off x="7018476" y="624123"/>
            <a:ext cx="2654300" cy="27696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91406" tIns="45704" rIns="91406" bIns="45704" rtlCol="0">
            <a:spAutoFit/>
          </a:bodyPr>
          <a:lstStyle/>
          <a:p>
            <a:pPr algn="r"/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7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31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日時点</a:t>
            </a:r>
          </a:p>
        </p:txBody>
      </p:sp>
      <p:sp>
        <p:nvSpPr>
          <p:cNvPr id="9" name="タイトル 32"/>
          <p:cNvSpPr txBox="1">
            <a:spLocks/>
          </p:cNvSpPr>
          <p:nvPr/>
        </p:nvSpPr>
        <p:spPr bwMode="auto">
          <a:xfrm>
            <a:off x="381000" y="-20981"/>
            <a:ext cx="9144000" cy="522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06" tIns="45704" rIns="91406" bIns="45704" numCol="1" anchor="ctr" anchorCtr="0" compatLnSpc="1">
            <a:prstTxWarp prst="textNoShape">
              <a:avLst/>
            </a:prstTxWarp>
            <a:norm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295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062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062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062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062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421884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062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843772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062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1265656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062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1687542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062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r>
              <a:rPr lang="ja-JP" altLang="en-US"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オープンデータ取組済自治体（都道府県別の市区町村オープンデータ取組率）</a:t>
            </a:r>
          </a:p>
        </p:txBody>
      </p:sp>
      <p:sp>
        <p:nvSpPr>
          <p:cNvPr id="12" name="テキスト ボックス 11"/>
          <p:cNvSpPr txBox="1"/>
          <p:nvPr/>
        </p:nvSpPr>
        <p:spPr bwMode="auto">
          <a:xfrm>
            <a:off x="6791923" y="6473399"/>
            <a:ext cx="3034976" cy="3877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20000"/>
              </a:lnSpc>
              <a:spcBef>
                <a:spcPts val="400"/>
              </a:spcBef>
            </a:pPr>
            <a:r>
              <a:rPr kumimoji="1"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前回</a:t>
            </a:r>
            <a:r>
              <a:rPr kumimoji="1"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</a:t>
            </a: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令和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7</a:t>
            </a: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</a:t>
            </a:r>
            <a:r>
              <a:rPr kumimoji="1"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8</a:t>
            </a: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15</a:t>
            </a: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日時点</a:t>
            </a:r>
            <a:r>
              <a:rPr kumimoji="1"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</a:t>
            </a: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からの増加数</a:t>
            </a:r>
            <a:br>
              <a:rPr kumimoji="1"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kumimoji="1"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網掛けが増加した都道府県</a:t>
            </a:r>
            <a:endParaRPr kumimoji="1"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C12BA740-7906-647B-CFEA-54F4232D08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4290" y="901090"/>
            <a:ext cx="4114800" cy="5467350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99CF3175-8154-3F9E-9BDE-19B1A961A8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16682" y="901090"/>
            <a:ext cx="4114800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400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正方形/長方形 35"/>
          <p:cNvSpPr/>
          <p:nvPr/>
        </p:nvSpPr>
        <p:spPr>
          <a:xfrm>
            <a:off x="4760872" y="4314457"/>
            <a:ext cx="4873939" cy="2488914"/>
          </a:xfrm>
          <a:prstGeom prst="rect">
            <a:avLst/>
          </a:prstGeom>
          <a:solidFill>
            <a:srgbClr val="EBF6F9"/>
          </a:solidFill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6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/>
              <a:cs typeface="+mn-cs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4544292" y="963147"/>
            <a:ext cx="5090519" cy="3240000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6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/>
              <a:cs typeface="+mn-cs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287766" y="963147"/>
            <a:ext cx="4356805" cy="5840224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6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/>
              <a:cs typeface="+mn-cs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9707204" y="6624757"/>
            <a:ext cx="366785" cy="20370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AC68E9-93AC-4EE7-A0E0-E98C161A901A}" type="slidenum">
              <a:rPr kumimoji="1" lang="ja-JP" altLang="en-US" sz="1015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015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cs typeface="+mn-cs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023218" y="99086"/>
            <a:ext cx="786550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06" tIns="45704" rIns="91406" bIns="45704" numCol="1" anchor="ctr" anchorCtr="0" compatLnSpc="1">
            <a:prstTxWarp prst="textNoShape">
              <a:avLst/>
            </a:prstTxWarp>
          </a:bodyPr>
          <a:lstStyle>
            <a:lvl1pPr algn="ctr" fontAlgn="base">
              <a:spcBef>
                <a:spcPct val="0"/>
              </a:spcBef>
              <a:spcAft>
                <a:spcPct val="0"/>
              </a:spcAft>
              <a:defRPr kumimoji="1"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2pPr>
            <a:lvl3pPr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3pPr>
            <a:lvl4pPr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4pPr>
            <a:lvl5pPr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5pPr>
            <a:lvl6pPr marL="421884"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6pPr>
            <a:lvl7pPr marL="843772"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7pPr>
            <a:lvl8pPr marL="1265656"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8pPr>
            <a:lvl9pPr marL="1687542" algn="ctr" fontAlgn="base">
              <a:spcBef>
                <a:spcPct val="0"/>
              </a:spcBef>
              <a:spcAft>
                <a:spcPct val="0"/>
              </a:spcAft>
              <a:defRPr kumimoji="1" sz="4062">
                <a:latin typeface="Calibri" pitchFamily="34" charset="0"/>
                <a:ea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市区町村の人口規模別オープンデータ取組率・人口カバー率</a:t>
            </a:r>
          </a:p>
        </p:txBody>
      </p:sp>
      <p:sp>
        <p:nvSpPr>
          <p:cNvPr id="4" name="正方形/長方形 66"/>
          <p:cNvSpPr>
            <a:spLocks noChangeArrowheads="1"/>
          </p:cNvSpPr>
          <p:nvPr/>
        </p:nvSpPr>
        <p:spPr bwMode="auto">
          <a:xfrm>
            <a:off x="287766" y="963147"/>
            <a:ext cx="9321054" cy="473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72000" tIns="72000" rIns="72000" bIns="72000" anchor="t"/>
          <a:lstStyle>
            <a:lvl1pPr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①　オープンデータ取組率</a:t>
            </a:r>
            <a:r>
              <a:rPr kumimoji="0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（各分類における、総自治体数に対する取組済自治体数の割合）</a:t>
            </a:r>
            <a:endParaRPr kumimoji="0" lang="en-US" altLang="ja-JP" sz="1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" name="正方形/長方形 66"/>
          <p:cNvSpPr>
            <a:spLocks noChangeArrowheads="1"/>
          </p:cNvSpPr>
          <p:nvPr/>
        </p:nvSpPr>
        <p:spPr bwMode="auto">
          <a:xfrm>
            <a:off x="4809214" y="4599057"/>
            <a:ext cx="2952000" cy="1603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72000" tIns="72000" rIns="72000" bIns="72000" anchor="t"/>
          <a:lstStyle>
            <a:lvl1pPr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②　人口カバー率</a:t>
            </a:r>
            <a:endParaRPr kumimoji="0" lang="en-US" altLang="ja-JP" sz="1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（総人口に対する、取組済</a:t>
            </a:r>
            <a:br>
              <a:rPr kumimoji="0" lang="en-US" altLang="ja-JP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</a:br>
            <a:r>
              <a:rPr kumimoji="0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自治体の人口合計の割合）</a:t>
            </a:r>
            <a:endParaRPr kumimoji="0" lang="en-US" altLang="ja-JP" sz="1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0" name="正方形/長方形 66"/>
          <p:cNvSpPr>
            <a:spLocks noChangeArrowheads="1"/>
          </p:cNvSpPr>
          <p:nvPr/>
        </p:nvSpPr>
        <p:spPr bwMode="auto">
          <a:xfrm>
            <a:off x="124267" y="574117"/>
            <a:ext cx="9321054" cy="473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72000" tIns="72000" rIns="72000" bIns="72000" anchor="t"/>
          <a:lstStyle>
            <a:lvl1pPr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●全国の市区町村を対象に集計</a:t>
            </a:r>
            <a:endParaRPr kumimoji="0" lang="en-US" altLang="ja-JP" sz="1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2" name="正方形/長方形 66"/>
          <p:cNvSpPr>
            <a:spLocks noChangeArrowheads="1"/>
          </p:cNvSpPr>
          <p:nvPr/>
        </p:nvSpPr>
        <p:spPr bwMode="auto">
          <a:xfrm>
            <a:off x="3108424" y="565124"/>
            <a:ext cx="3552128" cy="261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72000" tIns="72000" rIns="72000" bIns="72000" anchor="t"/>
          <a:lstStyle>
            <a:lvl1pPr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</a:t>
            </a: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7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kumimoji="0" lang="en-US" altLang="ja-JP" sz="1100" b="1" dirty="0">
                <a:solidFill>
                  <a:prstClr val="black">
                    <a:lumMod val="75000"/>
                    <a:lumOff val="25000"/>
                  </a:prst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31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日時点の自治体取組状況を元に集計</a:t>
            </a:r>
            <a:endParaRPr kumimoji="0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4" name="正方形/長方形 66"/>
          <p:cNvSpPr>
            <a:spLocks noChangeArrowheads="1"/>
          </p:cNvSpPr>
          <p:nvPr/>
        </p:nvSpPr>
        <p:spPr bwMode="auto">
          <a:xfrm>
            <a:off x="3108424" y="731782"/>
            <a:ext cx="6673309" cy="29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72000" tIns="72000" rIns="72000" bIns="72000" anchor="t"/>
          <a:lstStyle>
            <a:lvl1pPr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市区町村の分類、人口カバー率については、</a:t>
            </a:r>
            <a:r>
              <a:rPr kumimoji="0" lang="ja-JP" altLang="en-US" sz="1100" b="1" dirty="0">
                <a:solidFill>
                  <a:prstClr val="black">
                    <a:lumMod val="75000"/>
                    <a:lumOff val="25000"/>
                  </a:prst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</a:t>
            </a: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年国勢調査結果</a:t>
            </a:r>
            <a:r>
              <a:rPr kumimoji="0" lang="ja-JP" alt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（令和</a:t>
            </a:r>
            <a:r>
              <a:rPr kumimoji="0" lang="en-US" altLang="ja-JP" sz="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kumimoji="0" lang="ja-JP" alt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kumimoji="0" lang="en-US" altLang="ja-JP" sz="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</a:t>
            </a:r>
            <a:r>
              <a:rPr kumimoji="0" lang="ja-JP" alt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月）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を利用</a:t>
            </a:r>
            <a:endParaRPr kumimoji="0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円/楕円 12"/>
          <p:cNvSpPr/>
          <p:nvPr/>
        </p:nvSpPr>
        <p:spPr>
          <a:xfrm>
            <a:off x="1047977" y="2708181"/>
            <a:ext cx="856343" cy="81678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100" b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100</a:t>
            </a:r>
            <a:endParaRPr kumimoji="1" lang="en-US" altLang="ja-JP" sz="11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％</a:t>
            </a:r>
          </a:p>
        </p:txBody>
      </p:sp>
      <p:sp>
        <p:nvSpPr>
          <p:cNvPr id="49" name="円/楕円 15"/>
          <p:cNvSpPr/>
          <p:nvPr/>
        </p:nvSpPr>
        <p:spPr>
          <a:xfrm>
            <a:off x="1140127" y="5205481"/>
            <a:ext cx="890367" cy="83785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1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97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％</a:t>
            </a:r>
          </a:p>
        </p:txBody>
      </p:sp>
      <p:sp>
        <p:nvSpPr>
          <p:cNvPr id="48" name="円/楕円 16">
            <a:extLst>
              <a:ext uri="{FF2B5EF4-FFF2-40B4-BE49-F238E27FC236}">
                <a16:creationId xmlns:a16="http://schemas.microsoft.com/office/drawing/2014/main" id="{1ED9D738-426F-40CB-B6D0-9671B6000B37}"/>
              </a:ext>
            </a:extLst>
          </p:cNvPr>
          <p:cNvSpPr/>
          <p:nvPr/>
        </p:nvSpPr>
        <p:spPr>
          <a:xfrm>
            <a:off x="3064483" y="5214991"/>
            <a:ext cx="856343" cy="81678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83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％</a:t>
            </a:r>
          </a:p>
        </p:txBody>
      </p:sp>
      <p:sp>
        <p:nvSpPr>
          <p:cNvPr id="53" name="円/楕円 17"/>
          <p:cNvSpPr/>
          <p:nvPr/>
        </p:nvSpPr>
        <p:spPr>
          <a:xfrm>
            <a:off x="8136932" y="5226552"/>
            <a:ext cx="856343" cy="816783"/>
          </a:xfrm>
          <a:prstGeom prst="ellipse">
            <a:avLst/>
          </a:prstGeom>
          <a:gradFill>
            <a:gsLst>
              <a:gs pos="0">
                <a:srgbClr val="92D050"/>
              </a:gs>
              <a:gs pos="35000">
                <a:schemeClr val="accent3">
                  <a:lumMod val="20000"/>
                  <a:lumOff val="8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</a:gra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1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97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％</a:t>
            </a:r>
          </a:p>
        </p:txBody>
      </p:sp>
      <p:pic>
        <p:nvPicPr>
          <p:cNvPr id="21" name="図 20">
            <a:extLst>
              <a:ext uri="{FF2B5EF4-FFF2-40B4-BE49-F238E27FC236}">
                <a16:creationId xmlns:a16="http://schemas.microsoft.com/office/drawing/2014/main" id="{959C5A00-B5A5-E0D0-FDFF-1D2F16EF13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123" y="1805161"/>
            <a:ext cx="2584928" cy="2481287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1AB2F20F-201A-6330-5B88-A09C6543CE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88112" y="1728237"/>
            <a:ext cx="2664183" cy="2743438"/>
          </a:xfrm>
          <a:prstGeom prst="rect">
            <a:avLst/>
          </a:prstGeom>
        </p:spPr>
      </p:pic>
      <p:sp>
        <p:nvSpPr>
          <p:cNvPr id="20" name="円/楕円 19"/>
          <p:cNvSpPr/>
          <p:nvPr/>
        </p:nvSpPr>
        <p:spPr>
          <a:xfrm>
            <a:off x="3092033" y="2716838"/>
            <a:ext cx="856343" cy="81678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100</a:t>
            </a:r>
            <a:r>
              <a:rPr kumimoji="1" lang="ja-JP" alt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％</a:t>
            </a: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80B7FF9C-56D1-A8DB-A7CE-1C870BD16A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2309" y="1627752"/>
            <a:ext cx="2816596" cy="2767824"/>
          </a:xfrm>
          <a:prstGeom prst="rect">
            <a:avLst/>
          </a:prstGeom>
        </p:spPr>
      </p:pic>
      <p:sp>
        <p:nvSpPr>
          <p:cNvPr id="14" name="円/楕円 13"/>
          <p:cNvSpPr/>
          <p:nvPr/>
        </p:nvSpPr>
        <p:spPr>
          <a:xfrm>
            <a:off x="5738107" y="2779820"/>
            <a:ext cx="856343" cy="81678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％</a:t>
            </a:r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8A85A9EA-D75A-E181-AC70-215105B901C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35646" y="1637526"/>
            <a:ext cx="2822693" cy="2767824"/>
          </a:xfrm>
          <a:prstGeom prst="rect">
            <a:avLst/>
          </a:prstGeom>
        </p:spPr>
      </p:pic>
      <p:sp>
        <p:nvSpPr>
          <p:cNvPr id="47" name="円/楕円 14"/>
          <p:cNvSpPr/>
          <p:nvPr/>
        </p:nvSpPr>
        <p:spPr>
          <a:xfrm>
            <a:off x="7797786" y="2750570"/>
            <a:ext cx="856343" cy="81678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100" b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100</a:t>
            </a:r>
            <a:endParaRPr kumimoji="1" lang="en-US" altLang="ja-JP" sz="11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％</a:t>
            </a:r>
          </a:p>
        </p:txBody>
      </p:sp>
      <p:graphicFrame>
        <p:nvGraphicFramePr>
          <p:cNvPr id="18" name="グラフ 17">
            <a:extLst>
              <a:ext uri="{FF2B5EF4-FFF2-40B4-BE49-F238E27FC236}">
                <a16:creationId xmlns:a16="http://schemas.microsoft.com/office/drawing/2014/main" id="{00000000-0008-0000-0500-000009000000}"/>
              </a:ext>
              <a:ext uri="{147F2762-F138-4A5C-976F-8EAC2B608ADB}">
                <a16:predDERef xmlns:a16="http://schemas.microsoft.com/office/drawing/2014/main" pred="{00000000-0008-0000-0500-000008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688666"/>
              </p:ext>
            </p:extLst>
          </p:nvPr>
        </p:nvGraphicFramePr>
        <p:xfrm>
          <a:off x="6566672" y="4566007"/>
          <a:ext cx="3996861" cy="2404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6" name="図 5">
            <a:extLst>
              <a:ext uri="{FF2B5EF4-FFF2-40B4-BE49-F238E27FC236}">
                <a16:creationId xmlns:a16="http://schemas.microsoft.com/office/drawing/2014/main" id="{5A44CF9B-CE73-2BFE-378B-C3F00BEC9BB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37802" y="4540109"/>
            <a:ext cx="3249450" cy="2206943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84352AE4-7974-65A7-6FE9-9A3D902BAFE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257133" y="4064903"/>
            <a:ext cx="4541914" cy="2767824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474B36AF-452A-3DBA-E2B8-D923FA8E7E3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-452192" y="3942848"/>
            <a:ext cx="3962743" cy="2834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216216"/>
      </p:ext>
    </p:extLst>
  </p:cSld>
  <p:clrMapOvr>
    <a:masterClrMapping/>
  </p:clrMapOvr>
</p:sld>
</file>

<file path=ppt/theme/theme1.xml><?xml version="1.0" encoding="utf-8"?>
<a:theme xmlns:a="http://schemas.openxmlformats.org/drawingml/2006/main" name="CIOマスタ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 algn="ctr">
          <a:noFill/>
          <a:miter lim="800000"/>
          <a:headEnd/>
          <a:tailEnd/>
        </a:ln>
        <a:effectLst/>
      </a:spPr>
      <a:bodyPr wrap="square" lIns="91406" tIns="45704" rIns="91406" bIns="45704" rtlCol="0">
        <a:spAutoFit/>
      </a:bodyPr>
      <a:lstStyle>
        <a:defPPr algn="l">
          <a:defRPr kumimoji="1" sz="1800" b="1" dirty="0" smtClean="0">
            <a:solidFill>
              <a:sysClr val="windowText" lastClr="000000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CIO室テンプレー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 algn="ctr">
          <a:noFill/>
          <a:miter lim="800000"/>
          <a:headEnd/>
          <a:tailEnd/>
        </a:ln>
        <a:effectLst/>
      </a:spPr>
      <a:bodyPr wrap="none" lIns="91406" tIns="45704" rIns="91406" bIns="45704" rtlCol="0">
        <a:spAutoFit/>
      </a:bodyPr>
      <a:lstStyle>
        <a:defPPr>
          <a:defRPr kumimoji="1" b="0" dirty="0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5B47DEB86A5A545ADB3224111CD4398" ma:contentTypeVersion="18" ma:contentTypeDescription="新しいドキュメントを作成します。" ma:contentTypeScope="" ma:versionID="48a4fd08491b1d6e13f0b120768717d1">
  <xsd:schema xmlns:xsd="http://www.w3.org/2001/XMLSchema" xmlns:xs="http://www.w3.org/2001/XMLSchema" xmlns:p="http://schemas.microsoft.com/office/2006/metadata/properties" xmlns:ns2="ac9bbd84-305c-40e0-af0e-d2cc5521dae5" xmlns:ns3="5a1c3668-775f-41a8-a205-63ccf2ea9c27" targetNamespace="http://schemas.microsoft.com/office/2006/metadata/properties" ma:root="true" ma:fieldsID="59355e7d04e10d8a0375f43fdbadb2bf" ns2:_="" ns3:_="">
    <xsd:import namespace="ac9bbd84-305c-40e0-af0e-d2cc5521dae5"/>
    <xsd:import namespace="5a1c3668-775f-41a8-a205-63ccf2ea9c2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_x30b0__x30eb__x30fc__x30d7_" minOccurs="0"/>
                <xsd:element ref="ns2:_x30d5__x30a1__x30a4__x30eb__x683c__x7d0d__x5148_URL" minOccurs="0"/>
                <xsd:element ref="ns2:MediaServiceObjectDetectorVersions" minOccurs="0"/>
                <xsd:element ref="ns2:_x5099__x8003_" minOccurs="0"/>
                <xsd:element ref="ns2:MediaServiceSearchProperties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9bbd84-305c-40e0-af0e-d2cc5521da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_x30b0__x30eb__x30fc__x30d7_" ma:index="20" nillable="true" ma:displayName="グループ" ma:format="Dropdown" ma:internalName="_x30b0__x30eb__x30fc__x30d7_">
      <xsd:simpleType>
        <xsd:restriction base="dms:Note">
          <xsd:maxLength value="255"/>
        </xsd:restriction>
      </xsd:simpleType>
    </xsd:element>
    <xsd:element name="_x30d5__x30a1__x30a4__x30eb__x683c__x7d0d__x5148_URL" ma:index="21" nillable="true" ma:displayName="ファイル格納先URL" ma:format="Hyperlink" ma:internalName="_x30d5__x30a1__x30a4__x30eb__x683c__x7d0d__x5148_URL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x5099__x8003_" ma:index="23" nillable="true" ma:displayName="備考" ma:format="Dropdown" ma:internalName="_x5099__x8003_">
      <xsd:simpleType>
        <xsd:restriction base="dms:Text">
          <xsd:maxLength value="255"/>
        </xsd:restriction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Flow_SignoffStatus" ma:index="25" nillable="true" ma:displayName="承認の状態" ma:internalName="_x0024_Resources_x003a_core_x002c_Signoff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1c3668-775f-41a8-a205-63ccf2ea9c27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4b16a17e-9199-43b2-a102-2d0a8cafa70d}" ma:internalName="TaxCatchAll" ma:showField="CatchAllData" ma:web="5a1c3668-775f-41a8-a205-63ccf2ea9c2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a1c3668-775f-41a8-a205-63ccf2ea9c27" xsi:nil="true"/>
    <_x30b0__x30eb__x30fc__x30d7_ xmlns="ac9bbd84-305c-40e0-af0e-d2cc5521dae5" xsi:nil="true"/>
    <_x5099__x8003_ xmlns="ac9bbd84-305c-40e0-af0e-d2cc5521dae5" xsi:nil="true"/>
    <_x30d5__x30a1__x30a4__x30eb__x683c__x7d0d__x5148_URL xmlns="ac9bbd84-305c-40e0-af0e-d2cc5521dae5">
      <Url xsi:nil="true"/>
      <Description xsi:nil="true"/>
    </_x30d5__x30a1__x30a4__x30eb__x683c__x7d0d__x5148_URL>
    <lcf76f155ced4ddcb4097134ff3c332f xmlns="ac9bbd84-305c-40e0-af0e-d2cc5521dae5">
      <Terms xmlns="http://schemas.microsoft.com/office/infopath/2007/PartnerControls"/>
    </lcf76f155ced4ddcb4097134ff3c332f>
    <_Flow_SignoffStatus xmlns="ac9bbd84-305c-40e0-af0e-d2cc5521dae5" xsi:nil="true"/>
  </documentManagement>
</p:properties>
</file>

<file path=customXml/itemProps1.xml><?xml version="1.0" encoding="utf-8"?>
<ds:datastoreItem xmlns:ds="http://schemas.openxmlformats.org/officeDocument/2006/customXml" ds:itemID="{3B17C59B-DB8B-498B-975D-14010CE7A016}"/>
</file>

<file path=customXml/itemProps2.xml><?xml version="1.0" encoding="utf-8"?>
<ds:datastoreItem xmlns:ds="http://schemas.openxmlformats.org/officeDocument/2006/customXml" ds:itemID="{91D75D8C-1A0D-4F69-8F2A-F107A4FA6DF1}"/>
</file>

<file path=customXml/itemProps3.xml><?xml version="1.0" encoding="utf-8"?>
<ds:datastoreItem xmlns:ds="http://schemas.openxmlformats.org/officeDocument/2006/customXml" ds:itemID="{8743D9FC-F63E-47E7-A8EA-31C7952525F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340</Words>
  <Application>Microsoft Office PowerPoint</Application>
  <PresentationFormat>A4 210 x 297 mm</PresentationFormat>
  <Paragraphs>36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3</vt:i4>
      </vt:variant>
    </vt:vector>
  </HeadingPairs>
  <TitlesOfParts>
    <vt:vector size="13" baseType="lpstr">
      <vt:lpstr>HGS創英角ｺﾞｼｯｸUB</vt:lpstr>
      <vt:lpstr>HG丸ｺﾞｼｯｸM-PRO</vt:lpstr>
      <vt:lpstr>Meiryo UI</vt:lpstr>
      <vt:lpstr>メイリオ</vt:lpstr>
      <vt:lpstr>Yu Gothic</vt:lpstr>
      <vt:lpstr>Arial</vt:lpstr>
      <vt:lpstr>Calibri</vt:lpstr>
      <vt:lpstr>Wingdings</vt:lpstr>
      <vt:lpstr>CIOマスタ2</vt:lpstr>
      <vt:lpstr>CIO室テンプレート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2025-11-14T02:22:27Z</dcterms:created>
  <dcterms:modified xsi:type="dcterms:W3CDTF">2025-11-14T02:22:58Z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0x01010065B47DEB86A5A545ADB3224111CD4398</vt:lpwstr>
  </property>
</Properties>
</file>